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3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3" y="334862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3" y="334862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4" y="334862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4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3" y="2685603"/>
            <a:ext cx="28128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799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4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29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Tensor Manipulation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Shape 126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Matmul VS multiply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49" y="1173275"/>
            <a:ext cx="5053650" cy="24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Matmul VS multiply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49" y="1173275"/>
            <a:ext cx="5053650" cy="244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37" y="3878825"/>
            <a:ext cx="4658924" cy="9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Broadcasting</a:t>
            </a:r>
            <a:r>
              <a:rPr lang="en"/>
              <a:t> 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61" y="1572149"/>
            <a:ext cx="6837225" cy="150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8512"/>
            <a:ext cx="2471323" cy="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Broadcasting 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18512"/>
            <a:ext cx="2471323" cy="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200" y="1429875"/>
            <a:ext cx="5440949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Reduce mean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50" y="366049"/>
            <a:ext cx="4750650" cy="4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 sum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0" y="1004511"/>
            <a:ext cx="5158299" cy="3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0" y="231200"/>
            <a:ext cx="1935699" cy="6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49" y="1037124"/>
            <a:ext cx="4257899" cy="32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Reshape**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75" y="152400"/>
            <a:ext cx="501371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519350" y="188700"/>
            <a:ext cx="61053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Reshape (squeeze, expand)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12" y="1608449"/>
            <a:ext cx="4750175" cy="19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929600" y="133950"/>
            <a:ext cx="4418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hot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24" y="1562075"/>
            <a:ext cx="5670174" cy="29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00" y="263375"/>
            <a:ext cx="3632500" cy="10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1" y="1538299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Casting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12" y="2094849"/>
            <a:ext cx="6005174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Stack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38" y="1474049"/>
            <a:ext cx="5284675" cy="28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Ones and Zeros like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87" y="1886224"/>
            <a:ext cx="4667023" cy="26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Zip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7" y="1606714"/>
            <a:ext cx="6063298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22" y="1419750"/>
            <a:ext cx="142490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87" y="207437"/>
            <a:ext cx="6304824" cy="4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Shape 310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311" name="Shape 3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Shape 3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Tensor Manipulation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Shape 143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144" name="Shape 1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399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1" cy="6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5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4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1D array and slicing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132799"/>
            <a:ext cx="5447700" cy="31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http://www.frosteye.net/1233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571525" y="4506500"/>
            <a:ext cx="6000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  <a:latin typeface="Consolas"/>
                <a:ea typeface="Consolas"/>
                <a:cs typeface="Consolas"/>
                <a:sym typeface="Consolas"/>
              </a:rPr>
              <a:t>t = np.array([0., 1., 2., 3., 4., 5., 6.])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1D array and slicing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660924"/>
            <a:ext cx="4223050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http://www.frosteye.net/1233 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50" y="1572145"/>
            <a:ext cx="4448849" cy="27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2D Array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201" cy="2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Shape, Rank, Axis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460462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Shape, Rank, Axis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2" y="1122124"/>
            <a:ext cx="8355824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2262675"/>
            <a:ext cx="2955150" cy="265339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4" name="Shape 19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